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2B13"/>
    <a:srgbClr val="C05426"/>
    <a:srgbClr val="FDB714"/>
    <a:srgbClr val="3E4C1C"/>
    <a:srgbClr val="85A13C"/>
    <a:srgbClr val="B9D031"/>
    <a:srgbClr val="8A1D0D"/>
    <a:srgbClr val="ABABAB"/>
    <a:srgbClr val="E8E8E8"/>
    <a:srgbClr val="D63C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84" autoAdjust="0"/>
  </p:normalViewPr>
  <p:slideViewPr>
    <p:cSldViewPr>
      <p:cViewPr>
        <p:scale>
          <a:sx n="50" d="100"/>
          <a:sy n="50" d="100"/>
        </p:scale>
        <p:origin x="-2028" y="-612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1" y="0"/>
            <a:ext cx="7561264" cy="10693400"/>
          </a:xfrm>
          <a:prstGeom prst="rect">
            <a:avLst/>
          </a:prstGeom>
          <a:gradFill flip="none" rotWithShape="1">
            <a:gsLst>
              <a:gs pos="0">
                <a:srgbClr val="FDB714"/>
              </a:gs>
              <a:gs pos="100000">
                <a:srgbClr val="C05426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  <p:sp>
        <p:nvSpPr>
          <p:cNvPr id="17" name="TextBox 16"/>
          <p:cNvSpPr txBox="1"/>
          <p:nvPr/>
        </p:nvSpPr>
        <p:spPr>
          <a:xfrm>
            <a:off x="1296449" y="2250356"/>
            <a:ext cx="38523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>
                <a:solidFill>
                  <a:srgbClr val="772B13"/>
                </a:solidFill>
              </a:rPr>
              <a:t>Сделать первый шаг — очень просто!</a:t>
            </a:r>
            <a:endParaRPr lang="ru-RU" sz="2400" dirty="0">
              <a:solidFill>
                <a:srgbClr val="772B13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296449" y="3081353"/>
            <a:ext cx="4860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The universe is commonly defined as the totality of everything that exists including all physical matter and energy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219041" y="3886830"/>
            <a:ext cx="38523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772B13"/>
                </a:solidFill>
              </a:rPr>
              <a:t>(495) 226-74-30</a:t>
            </a:r>
            <a:endParaRPr lang="ru-RU" sz="2400" b="1" dirty="0">
              <a:solidFill>
                <a:srgbClr val="772B13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219041" y="4485601"/>
            <a:ext cx="38523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772B13"/>
                </a:solidFill>
              </a:rPr>
              <a:t>art@prcomm.ru</a:t>
            </a:r>
            <a:endParaRPr lang="ru-RU" sz="2400" b="1" dirty="0">
              <a:solidFill>
                <a:srgbClr val="772B13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219041" y="5090746"/>
            <a:ext cx="38523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772B13"/>
                </a:solidFill>
              </a:rPr>
              <a:t>www.kit5.ru</a:t>
            </a:r>
            <a:endParaRPr lang="ru-RU" sz="2400" b="1" dirty="0">
              <a:solidFill>
                <a:srgbClr val="772B13"/>
              </a:solidFill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8431" y="3892052"/>
            <a:ext cx="447866" cy="1657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31</Words>
  <Application>Microsoft Office PowerPoint</Application>
  <PresentationFormat>Произвольный</PresentationFormat>
  <Paragraphs>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19</cp:revision>
  <dcterms:created xsi:type="dcterms:W3CDTF">2011-06-17T23:30:18Z</dcterms:created>
  <dcterms:modified xsi:type="dcterms:W3CDTF">2011-06-20T21:54:47Z</dcterms:modified>
</cp:coreProperties>
</file>